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8" r:id="rId20"/>
    <p:sldId id="279" r:id="rId21"/>
    <p:sldId id="280" r:id="rId22"/>
    <p:sldId id="28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18/05/2019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18/05/2019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18/05/2019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18/05/2019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18/05/2019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18/05/2019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18/05/2019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18/05/2019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18/05/2019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18/05/2019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18/05/2019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18/05/2019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0" y="1295400"/>
            <a:ext cx="44958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667000" y="2971800"/>
            <a:ext cx="3810000" cy="2590800"/>
          </a:xfrm>
          <a:prstGeom prst="ellips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69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7700" y="609600"/>
            <a:ext cx="7696200" cy="646331"/>
          </a:xfrm>
          <a:prstGeom prst="rect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  <a:innerShdw blurRad="63500" dist="50800">
              <a:prstClr val="black">
                <a:alpha val="50000"/>
              </a:prstClr>
            </a:inn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Yahoo ID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বক্সে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ই-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ঠিকানা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টাইফ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1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E:\MOTIAR\D,contennt Picture 2\em 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074409"/>
            <a:ext cx="3657600" cy="4021591"/>
          </a:xfrm>
          <a:prstGeom prst="rect">
            <a:avLst/>
          </a:prstGeom>
          <a:ln w="28575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H="1">
            <a:off x="4114800" y="1011500"/>
            <a:ext cx="1066800" cy="27223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2667000" y="3505200"/>
            <a:ext cx="3276600" cy="75613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177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33400"/>
            <a:ext cx="7696200" cy="646331"/>
          </a:xfrm>
          <a:prstGeom prst="rect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Passwordবক্সে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পাসওয়ার্ড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টাইপ</a:t>
            </a:r>
            <a:r>
              <a:rPr lang="en-US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E:\MOTIAR\D,contennt Picture 2\em 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144496"/>
            <a:ext cx="3657600" cy="40215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3962400" y="1280652"/>
            <a:ext cx="266700" cy="32004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743200" y="4572000"/>
            <a:ext cx="2971800" cy="40583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15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3050" y="513307"/>
            <a:ext cx="5905500" cy="83099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৫। Sing In এ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ক্লিক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E:\MOTIAR\D,contennt Picture 2\em 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828800"/>
            <a:ext cx="3657600" cy="40215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rot="5400000">
            <a:off x="1905000" y="2895600"/>
            <a:ext cx="3733800" cy="8382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470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533400"/>
            <a:ext cx="4953000" cy="1107996"/>
          </a:xfrm>
          <a:prstGeom prst="rect">
            <a:avLst/>
          </a:prstGeom>
          <a:ln>
            <a:solidFill>
              <a:schemeClr val="tx1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6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1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3352800"/>
            <a:ext cx="8305800" cy="1569660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ঠিকানা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ইয়াহু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মেইলে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প্রবেশ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52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7772400" cy="1323439"/>
          </a:xfrm>
          <a:prstGeom prst="rect">
            <a:avLst/>
          </a:prstGeom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৬।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ইয়াহু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মেইলে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প্রবেশ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লেখার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“Compose”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ক্লিক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E:\MOTIAR\D,contennt Picture 2\em 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371724"/>
            <a:ext cx="6934200" cy="39528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rot="5400000">
            <a:off x="2909621" y="1919020"/>
            <a:ext cx="1724561" cy="175259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1295400" y="3657600"/>
            <a:ext cx="2743200" cy="5334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583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399" y="1026348"/>
            <a:ext cx="7340390" cy="64633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পাঠাতে</a:t>
            </a:r>
            <a:r>
              <a:rPr lang="en-US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চাও</a:t>
            </a:r>
            <a:r>
              <a:rPr lang="en-US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ঠিকানা</a:t>
            </a:r>
            <a:r>
              <a:rPr lang="en-US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To </a:t>
            </a:r>
            <a:r>
              <a:rPr lang="en-US" sz="36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তে</a:t>
            </a:r>
            <a:r>
              <a:rPr lang="en-US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লেখ</a:t>
            </a:r>
            <a:r>
              <a:rPr lang="en-US" sz="36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 descr="E:\MOTIAR\D,contennt Picture 2\em 1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9" y="2895600"/>
            <a:ext cx="7340389" cy="3429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1600200" y="1672679"/>
            <a:ext cx="2667000" cy="198492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1066800" y="3581400"/>
            <a:ext cx="9906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459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799" y="685800"/>
            <a:ext cx="7187989" cy="707886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চিঠির</a:t>
            </a:r>
            <a:r>
              <a:rPr lang="en-US" sz="40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0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Subject </a:t>
            </a:r>
            <a:r>
              <a:rPr lang="en-US" sz="40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ঘরে</a:t>
            </a:r>
            <a:r>
              <a:rPr lang="en-US" sz="40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লেখ</a:t>
            </a:r>
            <a:endParaRPr lang="en-US" sz="400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E:\MOTIAR\D,contennt Picture 2\em 1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9" y="2362200"/>
            <a:ext cx="7340389" cy="3429000"/>
          </a:xfrm>
          <a:prstGeom prst="rect">
            <a:avLst/>
          </a:prstGeom>
          <a:ln w="28575" cap="sq">
            <a:solidFill>
              <a:schemeClr val="accent4">
                <a:lumMod val="5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H="1">
            <a:off x="1905000" y="1524000"/>
            <a:ext cx="2514600" cy="20574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ounded Rectangle 4"/>
          <p:cNvSpPr/>
          <p:nvPr/>
        </p:nvSpPr>
        <p:spPr>
          <a:xfrm>
            <a:off x="1066800" y="3581400"/>
            <a:ext cx="838200" cy="228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62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93003"/>
            <a:ext cx="8077200" cy="83099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8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সাদা</a:t>
            </a:r>
            <a:r>
              <a:rPr lang="en-US" sz="48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জায়গায়</a:t>
            </a:r>
            <a:r>
              <a:rPr lang="en-US" sz="48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চিঠি</a:t>
            </a:r>
            <a:r>
              <a:rPr lang="en-US" sz="48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লেখ</a:t>
            </a:r>
            <a:endParaRPr lang="en-US" sz="480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pic>
        <p:nvPicPr>
          <p:cNvPr id="3" name="Picture 3" descr="E:\MOTIAR\D,contennt Picture 2\em 1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05000"/>
            <a:ext cx="6687766" cy="4267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rot="5400000">
            <a:off x="1790700" y="1638300"/>
            <a:ext cx="2667000" cy="24384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3114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754559"/>
            <a:ext cx="7772400" cy="76944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Send এ </a:t>
            </a:r>
            <a:r>
              <a:rPr lang="en-US" sz="44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ক্লিক</a:t>
            </a:r>
            <a:r>
              <a:rPr lang="en-US" sz="44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44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মেইলটি</a:t>
            </a:r>
            <a:r>
              <a:rPr lang="en-US" sz="44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চলে</a:t>
            </a:r>
            <a:r>
              <a:rPr lang="en-US" sz="44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যাবে</a:t>
            </a:r>
            <a:endParaRPr lang="en-US" sz="440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3" descr="C:\Users\Motiar\Desktop\yahoo 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160302"/>
            <a:ext cx="7238999" cy="3402298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H="1">
            <a:off x="3311821" y="1600200"/>
            <a:ext cx="1192582" cy="35052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895600" y="5105400"/>
            <a:ext cx="609600" cy="381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6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44545" y="1066800"/>
            <a:ext cx="43434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2819400"/>
            <a:ext cx="7924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দলের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একজনের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ঠিকানা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প্রতিটি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দলে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ই-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পাঠাও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909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76200"/>
            <a:ext cx="9144000" cy="693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মোস্তাফিজুর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রহমান</a:t>
            </a:r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>
              <a:buNone/>
            </a:pP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মিয়াবাজার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তোষন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রফিক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44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মিয়াবাজার,চৌদ্দগ্রাম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কুমিল্লা</a:t>
            </a:r>
            <a:endParaRPr lang="en-US" sz="44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০১৯৪৫৭৯২০২২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5715000" y="4572000"/>
            <a:ext cx="2362200" cy="18288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5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6550" y="304800"/>
            <a:ext cx="3200400" cy="92333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2098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পাঠানোর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প্রক্রিয়াটি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ডকুমেন্ট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সংযোজন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ক্লিক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হবে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অংশে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চিঠি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87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24000" y="304800"/>
            <a:ext cx="6096000" cy="144780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533400" y="4343400"/>
            <a:ext cx="8077200" cy="1905000"/>
          </a:xfrm>
          <a:prstGeom prst="horizontalScroll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ই-</a:t>
            </a:r>
            <a:r>
              <a:rPr lang="en-US" sz="48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48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পাঠানোর</a:t>
            </a:r>
            <a:r>
              <a:rPr lang="en-US" sz="48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ধাপগুলো</a:t>
            </a:r>
            <a:r>
              <a:rPr lang="en-US" sz="48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48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50" dirty="0" err="1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আনবে</a:t>
            </a:r>
            <a:r>
              <a:rPr lang="bn-BD" sz="4800" b="1" spc="50" dirty="0" smtClean="0">
                <a:ln w="11430"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800" b="1" spc="50" dirty="0">
              <a:ln w="11430"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2" descr="G:\untitled.JPG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981200"/>
            <a:ext cx="3886200" cy="20574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065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514600" y="1828800"/>
            <a:ext cx="4267200" cy="32004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2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8500" y="970935"/>
            <a:ext cx="3352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/>
              <a:t>পাঠ </a:t>
            </a:r>
            <a:endParaRPr lang="en-US" sz="4400" dirty="0"/>
          </a:p>
        </p:txBody>
      </p:sp>
      <p:sp>
        <p:nvSpPr>
          <p:cNvPr id="3" name="Rectangle 2"/>
          <p:cNvSpPr/>
          <p:nvPr/>
        </p:nvSpPr>
        <p:spPr>
          <a:xfrm>
            <a:off x="1828800" y="2209800"/>
            <a:ext cx="6172200" cy="2971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/>
              <a:t>শেণীঃ অষ্টম</a:t>
            </a:r>
          </a:p>
          <a:p>
            <a:pPr algn="ctr"/>
            <a:r>
              <a:rPr lang="bn-BD" sz="3600" dirty="0" smtClean="0"/>
              <a:t>বিষয়ঃ আইসিটি</a:t>
            </a:r>
          </a:p>
          <a:p>
            <a:pPr algn="ctr"/>
            <a:r>
              <a:rPr lang="bn-BD" sz="3600" dirty="0" smtClean="0"/>
              <a:t>অধ্যায়ঃ পঞ্চম</a:t>
            </a:r>
          </a:p>
          <a:p>
            <a:pPr algn="ctr"/>
            <a:r>
              <a:rPr lang="bn-BD" sz="3600" dirty="0" smtClean="0"/>
              <a:t>সময়ঃ ৫০ মিনিট</a:t>
            </a:r>
          </a:p>
          <a:p>
            <a:pPr algn="ctr"/>
            <a:r>
              <a:rPr lang="bn-BD" sz="3600" dirty="0" smtClean="0"/>
              <a:t>তারিখঃ ১৮/০৫/২০১৯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0699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971800" y="762000"/>
            <a:ext cx="37338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ছবি দুটি লক্ষ কর </a:t>
            </a:r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819400"/>
            <a:ext cx="3361028" cy="321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2819400"/>
            <a:ext cx="2860862" cy="2971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2218830" y="3733800"/>
            <a:ext cx="3805886" cy="1143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632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2800" y="533400"/>
            <a:ext cx="266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u="sng" dirty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ই-</a:t>
            </a:r>
            <a:r>
              <a:rPr lang="en-US" sz="3600" u="sng" dirty="0" err="1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3600" u="sng" dirty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u="sng" dirty="0" err="1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পাঠানো</a:t>
            </a:r>
            <a:endParaRPr lang="en-US" sz="3600" u="sng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1" descr="E:\MOTIAR\D,contennt Picture 2\emil 1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133600"/>
            <a:ext cx="6324600" cy="3581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33469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304800"/>
            <a:ext cx="2895600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5400" dirty="0">
              <a:ln w="18415" cmpd="sng">
                <a:solidFill>
                  <a:schemeClr val="tx1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549539"/>
            <a:ext cx="4648200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en-US" sz="40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…</a:t>
            </a:r>
            <a:r>
              <a:rPr lang="bn-BD" sz="4000" dirty="0" smtClean="0">
                <a:ln w="18415" cmpd="sng">
                  <a:solidFill>
                    <a:schemeClr val="tx1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n w="18415" cmpd="sng">
                <a:solidFill>
                  <a:schemeClr val="tx1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2590800"/>
            <a:ext cx="8305800" cy="193899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40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ই-</a:t>
            </a:r>
            <a:r>
              <a:rPr lang="en-US" sz="40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40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পাঠানোর</a:t>
            </a:r>
            <a:r>
              <a:rPr lang="en-US" sz="40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40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40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400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 smtClean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ই-</a:t>
            </a:r>
            <a:r>
              <a:rPr lang="en-US" sz="40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40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পাঠাতে</a:t>
            </a:r>
            <a:r>
              <a:rPr lang="en-US" sz="40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পারবে।</a:t>
            </a:r>
            <a:endParaRPr lang="en-US" sz="4000" dirty="0" smtClean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৩। ই-</a:t>
            </a:r>
            <a:r>
              <a:rPr lang="en-US" sz="40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মেইলে</a:t>
            </a:r>
            <a:r>
              <a:rPr lang="en-US" sz="40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ফাইল</a:t>
            </a:r>
            <a:r>
              <a:rPr lang="en-US" sz="40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সংযুক্ত</a:t>
            </a:r>
            <a:r>
              <a:rPr lang="en-US" sz="40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40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630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81534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Light" pitchFamily="2" charset="0"/>
                <a:cs typeface="NikoshLight" pitchFamily="2" charset="0"/>
              </a:rPr>
              <a:t>ই-</a:t>
            </a:r>
            <a:r>
              <a:rPr lang="en-US" sz="48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Light" pitchFamily="2" charset="0"/>
                <a:cs typeface="NikoshLight" pitchFamily="2" charset="0"/>
              </a:rPr>
              <a:t>মেইল</a:t>
            </a:r>
            <a:r>
              <a:rPr lang="en-US" sz="4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48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Light" pitchFamily="2" charset="0"/>
                <a:cs typeface="NikoshLight" pitchFamily="2" charset="0"/>
              </a:rPr>
              <a:t>পাঠাতে</a:t>
            </a:r>
            <a:r>
              <a:rPr lang="en-US" sz="4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48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Light" pitchFamily="2" charset="0"/>
                <a:cs typeface="NikoshLight" pitchFamily="2" charset="0"/>
              </a:rPr>
              <a:t>অবশ্যই</a:t>
            </a:r>
            <a:r>
              <a:rPr lang="en-US" sz="4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48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Light" pitchFamily="2" charset="0"/>
                <a:cs typeface="NikoshLight" pitchFamily="2" charset="0"/>
              </a:rPr>
              <a:t>যা</a:t>
            </a:r>
            <a:r>
              <a:rPr lang="en-US" sz="4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48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Light" pitchFamily="2" charset="0"/>
                <a:cs typeface="NikoshLight" pitchFamily="2" charset="0"/>
              </a:rPr>
              <a:t>প্রয়োজন</a:t>
            </a:r>
            <a:endParaRPr lang="en-US" sz="4800" dirty="0">
              <a:ln w="18415" cmpd="sng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Light" pitchFamily="2" charset="0"/>
              <a:cs typeface="NikoshLight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38400" y="2514600"/>
            <a:ext cx="48006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২। </a:t>
            </a:r>
            <a:r>
              <a:rPr lang="en-US" sz="4000" b="1" dirty="0" err="1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ইন্টারনেট</a:t>
            </a:r>
            <a:r>
              <a:rPr lang="en-US" sz="4000" b="1" dirty="0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সংযোগ</a:t>
            </a:r>
            <a:endParaRPr lang="en-US" sz="4000" b="1" dirty="0">
              <a:solidFill>
                <a:schemeClr val="tx1"/>
              </a:solidFill>
              <a:latin typeface="NikoshLight" pitchFamily="2" charset="0"/>
              <a:cs typeface="NikoshLight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600" y="3588792"/>
            <a:ext cx="4800600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৩। ই-</a:t>
            </a:r>
            <a:r>
              <a:rPr lang="en-US" sz="4000" b="1" dirty="0" err="1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মেইল</a:t>
            </a:r>
            <a:r>
              <a:rPr lang="en-US" sz="4000" b="1" dirty="0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ঠিকানা</a:t>
            </a:r>
            <a:endParaRPr lang="en-US" sz="4000" b="1" dirty="0">
              <a:solidFill>
                <a:schemeClr val="tx1"/>
              </a:solidFill>
              <a:latin typeface="NikoshLight" pitchFamily="2" charset="0"/>
              <a:cs typeface="NikoshLight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1447800"/>
            <a:ext cx="7315200" cy="707886"/>
          </a:xfrm>
          <a:prstGeom prst="rect">
            <a:avLst/>
          </a:prstGeom>
          <a:solidFill>
            <a:srgbClr val="FF99FF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১। </a:t>
            </a:r>
            <a:r>
              <a:rPr lang="en-US" sz="4000" b="1" dirty="0" err="1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কম্পিউটার</a:t>
            </a:r>
            <a:r>
              <a:rPr lang="en-US" sz="4000" b="1" dirty="0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বা</a:t>
            </a:r>
            <a:r>
              <a:rPr lang="en-US" sz="4000" b="1" dirty="0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আইসটি</a:t>
            </a:r>
            <a:r>
              <a:rPr lang="en-US" sz="4000" b="1" dirty="0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Light" pitchFamily="2" charset="0"/>
                <a:cs typeface="NikoshLight" pitchFamily="2" charset="0"/>
              </a:rPr>
              <a:t>যন্ত্র</a:t>
            </a:r>
            <a:endParaRPr lang="en-US" sz="4000" b="1" dirty="0">
              <a:solidFill>
                <a:schemeClr val="tx1"/>
              </a:solidFill>
              <a:latin typeface="NikoshLight" pitchFamily="2" charset="0"/>
              <a:cs typeface="Nikosh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557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914400" y="533400"/>
            <a:ext cx="7086601" cy="923330"/>
          </a:xfrm>
          <a:prstGeom prst="rect">
            <a:avLst/>
          </a:prstGeom>
          <a:ln>
            <a:headEnd type="none" w="sm" len="sm"/>
            <a:tailEnd type="none" w="sm" len="sm"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en-US" sz="5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ই-</a:t>
            </a:r>
            <a:r>
              <a:rPr lang="en-US" sz="5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5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পাঠানোর</a:t>
            </a:r>
            <a:r>
              <a:rPr lang="en-US" sz="5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প্রক্রিয়া</a:t>
            </a:r>
            <a:endParaRPr lang="en-US" sz="54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E:\MOTIAR\D,contennt Picture 2\ad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828800"/>
            <a:ext cx="6705600" cy="2590800"/>
          </a:xfrm>
          <a:prstGeom prst="rect">
            <a:avLst/>
          </a:prstGeom>
          <a:ln w="57150" cap="sq">
            <a:solidFill>
              <a:schemeClr val="tx1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30900" y="5001161"/>
            <a:ext cx="7751100" cy="707886"/>
          </a:xfrm>
          <a:prstGeom prst="rect">
            <a:avLst/>
          </a:prstGeom>
          <a:ln>
            <a:headEnd type="none" w="sm" len="sm"/>
            <a:tailEnd type="none" w="sm" len="sm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ই-</a:t>
            </a:r>
            <a:r>
              <a:rPr lang="en-US" sz="4000" dirty="0" err="1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মেইল</a:t>
            </a:r>
            <a:r>
              <a:rPr lang="en-US" sz="40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ঠিকানা</a:t>
            </a:r>
            <a:r>
              <a:rPr lang="en-US" sz="40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অনুযায়ী</a:t>
            </a:r>
            <a:r>
              <a:rPr lang="en-US" sz="40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ব্রাউজার</a:t>
            </a:r>
            <a:r>
              <a:rPr lang="en-US" sz="400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ওপেন</a:t>
            </a:r>
            <a:r>
              <a:rPr lang="en-US" sz="40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endParaRPr lang="en-US" sz="4000" dirty="0">
              <a:ln w="18415" cmpd="sng">
                <a:solidFill>
                  <a:schemeClr val="tx1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114800" y="2168013"/>
            <a:ext cx="0" cy="283314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540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0700" y="5638800"/>
            <a:ext cx="5638800" cy="92333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২। Mail এ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ক্লিক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C:\Users\Motiar\Desktop\y 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599281"/>
            <a:ext cx="7239000" cy="383063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4" name="Straight Arrow Connector 3"/>
          <p:cNvCxnSpPr/>
          <p:nvPr/>
        </p:nvCxnSpPr>
        <p:spPr>
          <a:xfrm flipH="1" flipV="1">
            <a:off x="1766119" y="2300748"/>
            <a:ext cx="2933700" cy="35052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4437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229</Words>
  <Application>Microsoft Office PowerPoint</Application>
  <PresentationFormat>On-screen Show (4:3)</PresentationFormat>
  <Paragraphs>44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 Computer</dc:creator>
  <cp:lastModifiedBy>JOY Computer</cp:lastModifiedBy>
  <cp:revision>63</cp:revision>
  <dcterms:created xsi:type="dcterms:W3CDTF">2006-08-16T00:00:00Z</dcterms:created>
  <dcterms:modified xsi:type="dcterms:W3CDTF">2019-05-18T03:44:26Z</dcterms:modified>
</cp:coreProperties>
</file>